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2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781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54" y="1521027"/>
            <a:ext cx="4397189" cy="2499643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OpenCV LIBRARY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54" y="4491319"/>
            <a:ext cx="3503122" cy="845654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solidFill>
                  <a:srgbClr val="FC05CB"/>
                </a:solidFill>
                <a:latin typeface="Constantia" panose="02030602050306030303" pitchFamily="18" charset="0"/>
              </a:rPr>
              <a:t>Kaustav Paul (RVCE21MCA001)</a:t>
            </a:r>
          </a:p>
          <a:p>
            <a:pPr algn="l"/>
            <a:r>
              <a:rPr lang="en-US" sz="1800" b="1" dirty="0">
                <a:solidFill>
                  <a:srgbClr val="FC05CB"/>
                </a:solidFill>
                <a:latin typeface="Constantia" panose="02030602050306030303" pitchFamily="18" charset="0"/>
              </a:rPr>
              <a:t>Manasi S  (RVCE21MCA048)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94EF6-72A1-6CB3-6031-DCEEF4EE6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648" y="2330751"/>
            <a:ext cx="1229285" cy="15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2AB1-381E-997E-751A-FBBF0265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dirty="0">
                <a:latin typeface="Constantia" panose="02030602050306030303" pitchFamily="18" charset="0"/>
              </a:rPr>
              <a:t>Introduction</a:t>
            </a:r>
            <a:endParaRPr lang="en-IN" sz="8800" dirty="0">
              <a:latin typeface="Constantia" panose="0203060205030603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87E4E-1327-389E-20AA-B7B6BF7FB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768" y="2237815"/>
            <a:ext cx="10704464" cy="4010585"/>
          </a:xfrm>
        </p:spPr>
        <p:txBody>
          <a:bodyPr>
            <a:normAutofit/>
          </a:bodyPr>
          <a:lstStyle/>
          <a:p>
            <a:r>
              <a:rPr lang="en-US" dirty="0"/>
              <a:t>OpenCV is a huge open-source library for computer vision, machine learning and image processing.</a:t>
            </a:r>
          </a:p>
          <a:p>
            <a:r>
              <a:rPr lang="en-US" dirty="0"/>
              <a:t>It can process images and videos to identify objects, faces or even the handwriting of a human.</a:t>
            </a:r>
          </a:p>
          <a:p>
            <a:r>
              <a:rPr lang="en-US" dirty="0"/>
              <a:t>OpenCV was started at intel in 1999 by Gary </a:t>
            </a:r>
            <a:r>
              <a:rPr lang="en-US" dirty="0" err="1"/>
              <a:t>Bradsky</a:t>
            </a:r>
            <a:r>
              <a:rPr lang="en-US" dirty="0"/>
              <a:t>.</a:t>
            </a:r>
          </a:p>
          <a:p>
            <a:r>
              <a:rPr lang="en-US" dirty="0"/>
              <a:t>OpenCV supports a wide variety of programming languages like C++, Python, Java etc.</a:t>
            </a:r>
          </a:p>
          <a:p>
            <a:r>
              <a:rPr lang="en-US" dirty="0"/>
              <a:t>OpenCV is available on different platforms including windows, Linus, OS X, Android, iOS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14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832B-7E22-7BBD-F753-BD8B153E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dirty="0">
                <a:latin typeface="Constantia" panose="02030602050306030303" pitchFamily="18" charset="0"/>
              </a:rPr>
              <a:t>Applications</a:t>
            </a:r>
            <a:endParaRPr lang="en-IN" sz="8800" dirty="0">
              <a:latin typeface="Constantia" panose="0203060205030603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6F781-4C34-8BD2-1E94-9749A7A8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25" y="2197474"/>
            <a:ext cx="10879276" cy="405092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onstantia" panose="02030602050306030303" pitchFamily="18" charset="0"/>
              </a:rPr>
              <a:t>Street view image stitching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onstantia" panose="02030602050306030303" pitchFamily="18" charset="0"/>
              </a:rPr>
              <a:t>Automated inspection and surveillance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onstantia" panose="02030602050306030303" pitchFamily="18" charset="0"/>
              </a:rPr>
              <a:t>Robot and driver-less car navigation and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onstantia" panose="02030602050306030303" pitchFamily="18" charset="0"/>
              </a:rPr>
              <a:t>Medical image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onstantia" panose="02030602050306030303" pitchFamily="18" charset="0"/>
              </a:rPr>
              <a:t>Video/image </a:t>
            </a:r>
            <a:r>
              <a:rPr lang="en-US" sz="2600" dirty="0">
                <a:latin typeface="Constantia" panose="02030602050306030303" pitchFamily="18" charset="0"/>
              </a:rPr>
              <a:t>search</a:t>
            </a:r>
            <a:r>
              <a:rPr lang="en-US" dirty="0">
                <a:latin typeface="Constantia" panose="02030602050306030303" pitchFamily="18" charset="0"/>
              </a:rPr>
              <a:t> and retrieval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onstantia" panose="02030602050306030303" pitchFamily="18" charset="0"/>
              </a:rPr>
              <a:t>Movies - 3D structure from motion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onstantia" panose="02030602050306030303" pitchFamily="18" charset="0"/>
              </a:rPr>
              <a:t>Interactive art installations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27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D4FD-4CBB-DB27-7A47-459D84CE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latin typeface="Constantia" panose="02030602050306030303" pitchFamily="18" charset="0"/>
              </a:rPr>
              <a:t>F</a:t>
            </a:r>
            <a:r>
              <a:rPr lang="en-IN" sz="8000" b="1" dirty="0">
                <a:latin typeface="Constantia" panose="02030602050306030303" pitchFamily="18" charset="0"/>
              </a:rPr>
              <a:t>unctionality</a:t>
            </a:r>
            <a:endParaRPr lang="en-IN" sz="8000" dirty="0">
              <a:latin typeface="Constantia" panose="0203060205030603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BADC-0CA6-7C05-F962-6AE9BD62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533651"/>
            <a:ext cx="10353762" cy="37147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onstantia" panose="02030602050306030303" pitchFamily="18" charset="0"/>
              </a:rPr>
              <a:t>Image/video I/O, processing, display.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onstantia" panose="02030602050306030303" pitchFamily="18" charset="0"/>
              </a:rPr>
              <a:t>Object/feature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onstantia" panose="02030602050306030303" pitchFamily="18" charset="0"/>
              </a:rPr>
              <a:t>Geometry-based monocular or stereo computer vision.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onstantia" panose="02030602050306030303" pitchFamily="18" charset="0"/>
              </a:rPr>
              <a:t>Computational photography (</a:t>
            </a:r>
            <a:r>
              <a:rPr lang="en-IN" i="1" dirty="0">
                <a:latin typeface="Constantia" panose="02030602050306030303" pitchFamily="18" charset="0"/>
              </a:rPr>
              <a:t>photo, video</a:t>
            </a:r>
            <a:r>
              <a:rPr lang="en-IN" dirty="0">
                <a:latin typeface="Constantia" panose="02030602050306030303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onstantia" panose="02030602050306030303" pitchFamily="18" charset="0"/>
              </a:rPr>
              <a:t>Machine learning &amp; clustering .</a:t>
            </a:r>
          </a:p>
          <a:p>
            <a:pPr marL="36900" indent="0">
              <a:buNone/>
            </a:pPr>
            <a:endParaRPr lang="en-IN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250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77E9-7EA7-B23A-D0FA-10720FEC2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30623"/>
            <a:ext cx="10353762" cy="1257300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Constantia" panose="02030602050306030303" pitchFamily="18" charset="0"/>
              </a:rPr>
              <a:t>Real time applications</a:t>
            </a:r>
            <a:endParaRPr lang="en-IN" sz="8000" dirty="0">
              <a:latin typeface="Constantia" panose="0203060205030603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75C2-DF81-8EE5-F8D1-D9804FA34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62250"/>
            <a:ext cx="10353762" cy="3714749"/>
          </a:xfrm>
        </p:spPr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Detecting intrusions in surveillance video.</a:t>
            </a:r>
          </a:p>
          <a:p>
            <a:r>
              <a:rPr lang="en-US" dirty="0">
                <a:latin typeface="Constantia" panose="02030602050306030303" pitchFamily="18" charset="0"/>
              </a:rPr>
              <a:t>Monitoring mine equipment in China.</a:t>
            </a:r>
          </a:p>
          <a:p>
            <a:r>
              <a:rPr lang="en-US" dirty="0">
                <a:latin typeface="Constantia" panose="02030602050306030303" pitchFamily="18" charset="0"/>
              </a:rPr>
              <a:t>Detection of swimming pool drowning accidents.</a:t>
            </a:r>
          </a:p>
          <a:p>
            <a:r>
              <a:rPr lang="en-US" dirty="0">
                <a:latin typeface="Constantia" panose="02030602050306030303" pitchFamily="18" charset="0"/>
              </a:rPr>
              <a:t>Checking runways for debris in Turkey.</a:t>
            </a:r>
            <a:endParaRPr lang="en-IN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1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3B9F-69BD-EBEA-8DBA-A4B6C1D4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latin typeface="Constantia" panose="02030602050306030303" pitchFamily="18" charset="0"/>
              </a:rPr>
              <a:t>Installation</a:t>
            </a:r>
            <a:endParaRPr lang="en-IN" sz="8000" dirty="0">
              <a:latin typeface="Constantia" panose="0203060205030603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BBD06-5F46-075D-000D-F2C284370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31944"/>
            <a:ext cx="10353762" cy="3714749"/>
          </a:xfrm>
        </p:spPr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To install OpenCV in the Ubuntu follow these steps:</a:t>
            </a:r>
          </a:p>
          <a:p>
            <a:pPr marL="36900" indent="0">
              <a:buNone/>
            </a:pPr>
            <a:r>
              <a:rPr lang="en-US" dirty="0">
                <a:latin typeface="Constantia" panose="02030602050306030303" pitchFamily="18" charset="0"/>
              </a:rPr>
              <a:t>	$ </a:t>
            </a:r>
            <a:r>
              <a:rPr lang="en-US" dirty="0" err="1">
                <a:latin typeface="Constantia" panose="02030602050306030303" pitchFamily="18" charset="0"/>
              </a:rPr>
              <a:t>sudo</a:t>
            </a:r>
            <a:r>
              <a:rPr lang="en-US" dirty="0">
                <a:latin typeface="Constantia" panose="02030602050306030303" pitchFamily="18" charset="0"/>
              </a:rPr>
              <a:t> apt update</a:t>
            </a:r>
          </a:p>
          <a:p>
            <a:pPr marL="36900" indent="0">
              <a:buNone/>
            </a:pPr>
            <a:r>
              <a:rPr lang="en-IN" dirty="0">
                <a:latin typeface="Constantia" panose="02030602050306030303" pitchFamily="18" charset="0"/>
              </a:rPr>
              <a:t>	$ </a:t>
            </a:r>
            <a:r>
              <a:rPr lang="en-IN" dirty="0" err="1">
                <a:latin typeface="Constantia" panose="02030602050306030303" pitchFamily="18" charset="0"/>
              </a:rPr>
              <a:t>sudo</a:t>
            </a:r>
            <a:r>
              <a:rPr lang="en-IN" dirty="0">
                <a:latin typeface="Constantia" panose="02030602050306030303" pitchFamily="18" charset="0"/>
              </a:rPr>
              <a:t> apt install python3-opencv</a:t>
            </a:r>
          </a:p>
          <a:p>
            <a:pPr marL="36900" indent="0">
              <a:buNone/>
            </a:pPr>
            <a:r>
              <a:rPr lang="en-US" dirty="0">
                <a:latin typeface="Constantia" panose="02030602050306030303" pitchFamily="18" charset="0"/>
              </a:rPr>
              <a:t>The command above will install all packages necessary to run OpenCV</a:t>
            </a:r>
            <a:r>
              <a:rPr lang="en-IN" dirty="0">
                <a:latin typeface="Constantia" panose="02030602050306030303" pitchFamily="18" charset="0"/>
              </a:rPr>
              <a:t>.</a:t>
            </a:r>
          </a:p>
          <a:p>
            <a:pPr marL="36900" indent="0">
              <a:buNone/>
            </a:pPr>
            <a:r>
              <a:rPr lang="en-US" dirty="0">
                <a:latin typeface="Constantia" panose="02030602050306030303" pitchFamily="18" charset="0"/>
              </a:rPr>
              <a:t>To verify the installation, import the</a:t>
            </a:r>
            <a:r>
              <a:rPr lang="en-IN" dirty="0">
                <a:latin typeface="Constantia" panose="02030602050306030303" pitchFamily="18" charset="0"/>
              </a:rPr>
              <a:t> cv2 </a:t>
            </a:r>
            <a:r>
              <a:rPr lang="en-US" dirty="0">
                <a:latin typeface="Constantia" panose="02030602050306030303" pitchFamily="18" charset="0"/>
              </a:rPr>
              <a:t>module and print the OpenCV version:</a:t>
            </a:r>
            <a:endParaRPr lang="en-IN" dirty="0">
              <a:latin typeface="Constantia" panose="02030602050306030303" pitchFamily="18" charset="0"/>
            </a:endParaRPr>
          </a:p>
          <a:p>
            <a:pPr marL="36900" indent="0">
              <a:buNone/>
            </a:pPr>
            <a:r>
              <a:rPr lang="en-IN" dirty="0">
                <a:latin typeface="Constantia" panose="02030602050306030303" pitchFamily="18" charset="0"/>
              </a:rPr>
              <a:t>	python3 –c  “import cv2; print (cv2.__version__)”</a:t>
            </a:r>
          </a:p>
        </p:txBody>
      </p:sp>
    </p:spTree>
    <p:extLst>
      <p:ext uri="{BB962C8B-B14F-4D97-AF65-F5344CB8AC3E}">
        <p14:creationId xmlns:p14="http://schemas.microsoft.com/office/powerpoint/2010/main" val="370357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620E-63DB-9114-C5CB-56105DBA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Reading an image in OpenCV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B962-B784-01C9-7C6F-12022323D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2051797"/>
          </a:xfrm>
        </p:spPr>
        <p:txBody>
          <a:bodyPr/>
          <a:lstStyle/>
          <a:p>
            <a:r>
              <a:rPr lang="en-US" dirty="0"/>
              <a:t>To use the OpenCV library in python, we need to install these libraries as a prerequisite: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Numpy</a:t>
            </a:r>
            <a:r>
              <a:rPr lang="en-US" dirty="0"/>
              <a:t> Library (Necessary, because OpenCV uses it in the background).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OpenCV python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CBE67D5-5481-A39D-CBF4-AB430F794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450" y="4725317"/>
            <a:ext cx="961525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pip install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opencv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-python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pip install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pip install matplotlib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45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E5F1EE-1D9F-D6CA-B084-27688898A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1139638"/>
            <a:ext cx="9440034" cy="457872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 To read the images cv2.imread() method is used. This method loads an image from the specified file. If the image cannot be read then this method returns an empty matrix.</a:t>
            </a:r>
          </a:p>
          <a:p>
            <a:pPr algn="l"/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cv2.imread(path, flag)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path: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string representing the path of the image to be read.</a:t>
            </a:r>
            <a:b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flag: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specifies the way in which image should be read. It’s default value is 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cv2.IMREAD_COLOR</a:t>
            </a:r>
            <a:endParaRPr kumimoji="0" lang="en-US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 Value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method returns an image that is loaded from the specified file.</a:t>
            </a:r>
          </a:p>
          <a:p>
            <a:pPr algn="l"/>
            <a:endParaRPr lang="en-US" dirty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437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AC12-2047-5A52-A3EA-E2298278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073088"/>
            <a:ext cx="10353762" cy="2711824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Constantia" panose="02030602050306030303" pitchFamily="18" charset="0"/>
              </a:rPr>
              <a:t>Thank You</a:t>
            </a:r>
            <a:endParaRPr lang="en-IN" sz="9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36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{72F26B3B-ED77-48C3-B3E1-A8C769C361CE}tf00934815_win32</Template>
  <TotalTime>1220</TotalTime>
  <Words>409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Unicode MS</vt:lpstr>
      <vt:lpstr>Constantia</vt:lpstr>
      <vt:lpstr>Goudy Old Style</vt:lpstr>
      <vt:lpstr>Wingdings 2</vt:lpstr>
      <vt:lpstr>SlateVTI</vt:lpstr>
      <vt:lpstr>OpenCV LIBRARY </vt:lpstr>
      <vt:lpstr>Introduction</vt:lpstr>
      <vt:lpstr>Applications</vt:lpstr>
      <vt:lpstr>Functionality</vt:lpstr>
      <vt:lpstr>Real time applications</vt:lpstr>
      <vt:lpstr>Installation</vt:lpstr>
      <vt:lpstr>Reading an image in OpenCV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Kaustav Paul</dc:creator>
  <cp:lastModifiedBy>Kaustav Paul</cp:lastModifiedBy>
  <cp:revision>8</cp:revision>
  <dcterms:created xsi:type="dcterms:W3CDTF">2022-05-12T16:06:17Z</dcterms:created>
  <dcterms:modified xsi:type="dcterms:W3CDTF">2022-05-30T07:13:02Z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